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1" r:id="rId5"/>
    <p:sldId id="271" r:id="rId6"/>
    <p:sldId id="272" r:id="rId7"/>
    <p:sldId id="269" r:id="rId8"/>
    <p:sldId id="273" r:id="rId9"/>
    <p:sldId id="274" r:id="rId10"/>
    <p:sldId id="275" r:id="rId11"/>
    <p:sldId id="276" r:id="rId12"/>
    <p:sldId id="277" r:id="rId13"/>
    <p:sldId id="260" r:id="rId14"/>
    <p:sldId id="262" r:id="rId15"/>
    <p:sldId id="258" r:id="rId16"/>
    <p:sldId id="279" r:id="rId17"/>
    <p:sldId id="278" r:id="rId18"/>
    <p:sldId id="264" r:id="rId19"/>
    <p:sldId id="280" r:id="rId20"/>
    <p:sldId id="281" r:id="rId21"/>
    <p:sldId id="282" r:id="rId22"/>
    <p:sldId id="283" r:id="rId23"/>
    <p:sldId id="284" r:id="rId24"/>
    <p:sldId id="285" r:id="rId25"/>
    <p:sldId id="270" r:id="rId26"/>
  </p:sldIdLst>
  <p:sldSz cx="9753600" cy="73152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re Sugar" panose="020B0604020202020204" charset="0"/>
      <p:regular r:id="rId32"/>
    </p:embeddedFont>
    <p:embeddedFont>
      <p:font typeface="More Sugar Thin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138F"/>
    <a:srgbClr val="F7F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1445" y="3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32BA-2C41-4BEA-A7F9-614DA8EB08AB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5BE14-A469-441C-B2A9-BACEF5E249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0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5BE14-A469-441C-B2A9-BACEF5E249F2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59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image" Target="../media/image2.svg"/><Relationship Id="rId21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6.jpe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16.jpe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slide" Target="slide2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19.xml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16.jpe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slide" Target="slide2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21.xml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16.jpe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slide" Target="slide24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23.xml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5.png"/><Relationship Id="rId1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5.sv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15" Type="http://schemas.openxmlformats.org/officeDocument/2006/relationships/image" Target="../media/image23.gif"/><Relationship Id="rId19" Type="http://schemas.openxmlformats.org/officeDocument/2006/relationships/image" Target="../media/image16.jpeg"/><Relationship Id="rId4" Type="http://schemas.openxmlformats.org/officeDocument/2006/relationships/image" Target="../media/image2.svg"/><Relationship Id="rId9" Type="http://schemas.openxmlformats.org/officeDocument/2006/relationships/image" Target="../media/image18.png"/><Relationship Id="rId1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24.gif"/><Relationship Id="rId19" Type="http://schemas.openxmlformats.org/officeDocument/2006/relationships/image" Target="../media/image16.jpe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25.gif"/><Relationship Id="rId19" Type="http://schemas.openxmlformats.org/officeDocument/2006/relationships/image" Target="../media/image16.jpe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26.gif"/><Relationship Id="rId19" Type="http://schemas.openxmlformats.org/officeDocument/2006/relationships/image" Target="../media/image16.jpe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27.gif"/><Relationship Id="rId19" Type="http://schemas.openxmlformats.org/officeDocument/2006/relationships/image" Target="../media/image16.jpe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19.png"/><Relationship Id="rId19" Type="http://schemas.openxmlformats.org/officeDocument/2006/relationships/image" Target="../media/image16.jpe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4.svg"/><Relationship Id="rId1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slide" Target="slide6.xml"/><Relationship Id="rId3" Type="http://schemas.openxmlformats.org/officeDocument/2006/relationships/image" Target="../media/image2.svg"/><Relationship Id="rId21" Type="http://schemas.openxmlformats.org/officeDocument/2006/relationships/image" Target="../media/image7.pn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slide" Target="slide5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4.xml"/><Relationship Id="rId23" Type="http://schemas.openxmlformats.org/officeDocument/2006/relationships/image" Target="../media/image17.png"/><Relationship Id="rId19" Type="http://schemas.openxmlformats.org/officeDocument/2006/relationships/image" Target="../media/image5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16.jpe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slide" Target="slide8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7.xml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16.jpe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slide" Target="slide1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9.xml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16.jpe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slide" Target="slide1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11.xml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16.jpe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slide" Target="slide14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13.xml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16.jpe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slide" Target="slide16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15.xml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21" Type="http://schemas.openxmlformats.org/officeDocument/2006/relationships/image" Target="../media/image16.jpe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slide" Target="slide18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5" Type="http://schemas.openxmlformats.org/officeDocument/2006/relationships/slide" Target="slide17.xml"/><Relationship Id="rId19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22.sv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855111" y="2238381"/>
            <a:ext cx="2661172" cy="24386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85178" y="1890861"/>
            <a:ext cx="5787193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  <a:spcBef>
                <a:spcPct val="0"/>
              </a:spcBef>
            </a:pPr>
            <a:r>
              <a:rPr lang="es-ES" sz="4400" dirty="0">
                <a:latin typeface="More Sugar" panose="020B0604020202020204" charset="0"/>
              </a:rPr>
              <a:t>Diseña tu polímero de </a:t>
            </a:r>
            <a:r>
              <a:rPr lang="es-ES" sz="4400" dirty="0" smtClean="0">
                <a:latin typeface="More Sugar" panose="020B0604020202020204" charset="0"/>
              </a:rPr>
              <a:t>  forma </a:t>
            </a:r>
            <a:r>
              <a:rPr lang="es-ES" sz="4400" dirty="0">
                <a:latin typeface="More Sugar" panose="020B0604020202020204" charset="0"/>
              </a:rPr>
              <a:t>sostenible</a:t>
            </a:r>
            <a:endParaRPr lang="en-US" sz="4400" dirty="0">
              <a:solidFill>
                <a:srgbClr val="1C2D0D"/>
              </a:solidFill>
              <a:latin typeface="More Sugar" panose="020B060402020202020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31397"/>
          <a:stretch>
            <a:fillRect/>
          </a:stretch>
        </p:blipFill>
        <p:spPr>
          <a:xfrm>
            <a:off x="1979191" y="3440595"/>
            <a:ext cx="5787193" cy="230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600832" y="399771"/>
            <a:ext cx="2647197" cy="971829"/>
            <a:chOff x="0" y="0"/>
            <a:chExt cx="2593862" cy="87506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0"/>
              <a:ext cx="660137" cy="87506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 t="6482" b="46823"/>
            <a:stretch>
              <a:fillRect/>
            </a:stretch>
          </p:blipFill>
          <p:spPr>
            <a:xfrm>
              <a:off x="739049" y="8978"/>
              <a:ext cx="1854813" cy="866087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r="21730"/>
          <a:stretch>
            <a:fillRect/>
          </a:stretch>
        </p:blipFill>
        <p:spPr>
          <a:xfrm>
            <a:off x="4100364" y="6452527"/>
            <a:ext cx="2754746" cy="6284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559530" y="4255594"/>
            <a:ext cx="1252333" cy="27675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 l="1558" r="1558"/>
          <a:stretch>
            <a:fillRect/>
          </a:stretch>
        </p:blipFill>
        <p:spPr>
          <a:xfrm rot="-3762174">
            <a:off x="8182749" y="175741"/>
            <a:ext cx="1258229" cy="141934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7766385" y="2238381"/>
            <a:ext cx="1311647" cy="1543114"/>
            <a:chOff x="0" y="0"/>
            <a:chExt cx="1748862" cy="205748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0"/>
              <a:ext cx="1748862" cy="205748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17369" y="297931"/>
              <a:ext cx="714124" cy="801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0" y="4690954"/>
            <a:ext cx="2660833" cy="26242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83036" y="5455883"/>
            <a:ext cx="171441" cy="1571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3203111">
            <a:off x="482838" y="419243"/>
            <a:ext cx="1375288" cy="124979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098607" y="-591055"/>
            <a:ext cx="1537776" cy="153777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362131" y="3723890"/>
            <a:ext cx="4107785" cy="23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4"/>
              </a:lnSpc>
            </a:pPr>
            <a:r>
              <a:rPr lang="en-US" sz="1481" dirty="0">
                <a:solidFill>
                  <a:srgbClr val="490A7B"/>
                </a:solidFill>
                <a:latin typeface="More Sugar Thin"/>
              </a:rPr>
              <a:t>Grupo INNANOMAT de la Universidad de Cádiz 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247463" y="6442154"/>
            <a:ext cx="633949" cy="63394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724400"/>
            <a:ext cx="2971429" cy="1228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698889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charset="0"/>
                <a:cs typeface="MoolBoran" panose="020B0604020202020204" pitchFamily="34" charset="0"/>
              </a:rPr>
              <a:t>la forma del modelo</a:t>
            </a:r>
            <a:endParaRPr lang="es-ES" sz="4400" dirty="0">
              <a:latin typeface="More Sugar Bold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515300" y="4148927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accent4"/>
                </a:solidFill>
                <a:latin typeface="More Sugar" pitchFamily="50" charset="0"/>
                <a:cs typeface="MoolBoran" panose="020B0604020202020204" pitchFamily="34" charset="0"/>
              </a:rPr>
              <a:t>LINEAL</a:t>
            </a:r>
            <a:endParaRPr lang="es-ES" sz="3600" dirty="0">
              <a:solidFill>
                <a:schemeClr val="accent4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910644" y="4118709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5138F"/>
                </a:solidFill>
                <a:latin typeface="More Sugar" pitchFamily="50" charset="0"/>
                <a:cs typeface="MoolBoran" panose="020B0604020202020204" pitchFamily="34" charset="0"/>
              </a:rPr>
              <a:t>ESTRELLA</a:t>
            </a:r>
            <a:endParaRPr lang="es-ES" sz="3600" dirty="0">
              <a:solidFill>
                <a:srgbClr val="F5138F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puntero">
            <a:extLst>
              <a:ext uri="{FF2B5EF4-FFF2-40B4-BE49-F238E27FC236}">
                <a16:creationId xmlns:a16="http://schemas.microsoft.com/office/drawing/2014/main" id="{69AF40A0-5F58-42C1-2A23-A3A6A999B2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68330"/>
            <a:ext cx="2530487" cy="2853765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18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22" name="Picture 6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/>
              </p:cNvPicPr>
              <p:nvPr/>
            </p:nvPicPr>
            <p:blipFill>
              <a:blip r:embed="rId19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20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698889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charset="0"/>
                <a:cs typeface="MoolBoran" panose="020B0604020202020204" pitchFamily="34" charset="0"/>
              </a:rPr>
              <a:t>la forma del modelo</a:t>
            </a:r>
            <a:endParaRPr lang="es-ES" sz="4400" dirty="0">
              <a:latin typeface="More Sugar Bold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515300" y="4148927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accent4"/>
                </a:solidFill>
                <a:latin typeface="More Sugar" pitchFamily="50" charset="0"/>
                <a:cs typeface="MoolBoran" panose="020B0604020202020204" pitchFamily="34" charset="0"/>
              </a:rPr>
              <a:t>LINEAL</a:t>
            </a:r>
            <a:endParaRPr lang="es-ES" sz="3600" dirty="0">
              <a:solidFill>
                <a:schemeClr val="accent4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910644" y="4118709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5138F"/>
                </a:solidFill>
                <a:latin typeface="More Sugar" pitchFamily="50" charset="0"/>
                <a:cs typeface="MoolBoran" panose="020B0604020202020204" pitchFamily="34" charset="0"/>
              </a:rPr>
              <a:t>ESTRELLA</a:t>
            </a:r>
            <a:endParaRPr lang="es-ES" sz="3600" dirty="0">
              <a:solidFill>
                <a:srgbClr val="F5138F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puntero">
            <a:extLst>
              <a:ext uri="{FF2B5EF4-FFF2-40B4-BE49-F238E27FC236}">
                <a16:creationId xmlns:a16="http://schemas.microsoft.com/office/drawing/2014/main" id="{69AF40A0-5F58-42C1-2A23-A3A6A999B2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68330"/>
            <a:ext cx="2530487" cy="2853765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18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22" name="Picture 6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/>
              </p:cNvPicPr>
              <p:nvPr/>
            </p:nvPicPr>
            <p:blipFill>
              <a:blip r:embed="rId19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20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42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698889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charset="0"/>
                <a:cs typeface="MoolBoran" panose="020B0604020202020204" pitchFamily="34" charset="0"/>
              </a:rPr>
              <a:t>la forma del modelo</a:t>
            </a:r>
            <a:endParaRPr lang="es-ES" sz="4400" dirty="0">
              <a:latin typeface="More Sugar Bold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515300" y="4148927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accent4"/>
                </a:solidFill>
                <a:latin typeface="More Sugar" pitchFamily="50" charset="0"/>
                <a:cs typeface="MoolBoran" panose="020B0604020202020204" pitchFamily="34" charset="0"/>
              </a:rPr>
              <a:t>LINEAL</a:t>
            </a:r>
            <a:endParaRPr lang="es-ES" sz="3600" dirty="0">
              <a:solidFill>
                <a:schemeClr val="accent4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910644" y="4118709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5138F"/>
                </a:solidFill>
                <a:latin typeface="More Sugar" pitchFamily="50" charset="0"/>
                <a:cs typeface="MoolBoran" panose="020B0604020202020204" pitchFamily="34" charset="0"/>
              </a:rPr>
              <a:t>ESTRELLA</a:t>
            </a:r>
            <a:endParaRPr lang="es-ES" sz="3600" dirty="0">
              <a:solidFill>
                <a:srgbClr val="F5138F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puntero">
            <a:extLst>
              <a:ext uri="{FF2B5EF4-FFF2-40B4-BE49-F238E27FC236}">
                <a16:creationId xmlns:a16="http://schemas.microsoft.com/office/drawing/2014/main" id="{69AF40A0-5F58-42C1-2A23-A3A6A999B2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68330"/>
            <a:ext cx="2530487" cy="2853765"/>
          </a:xfrm>
          <a:prstGeom prst="rect">
            <a:avLst/>
          </a:prstGeom>
        </p:spPr>
      </p:pic>
      <p:grpSp>
        <p:nvGrpSpPr>
          <p:cNvPr id="18" name="Group 5"/>
          <p:cNvGrpSpPr/>
          <p:nvPr/>
        </p:nvGrpSpPr>
        <p:grpSpPr>
          <a:xfrm>
            <a:off x="3067665" y="225069"/>
            <a:ext cx="2930787" cy="841731"/>
            <a:chOff x="0" y="0"/>
            <a:chExt cx="2593862" cy="875065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660137" cy="875065"/>
            </a:xfrm>
            <a:prstGeom prst="rect">
              <a:avLst/>
            </a:prstGeom>
          </p:spPr>
        </p:pic>
        <p:pic>
          <p:nvPicPr>
            <p:cNvPr id="23" name="Picture 7"/>
            <p:cNvPicPr>
              <a:picLocks noChangeAspect="1"/>
            </p:cNvPicPr>
            <p:nvPr/>
          </p:nvPicPr>
          <p:blipFill>
            <a:blip r:embed="rId19"/>
            <a:srcRect t="6482" b="46823"/>
            <a:stretch>
              <a:fillRect/>
            </a:stretch>
          </p:blipFill>
          <p:spPr>
            <a:xfrm>
              <a:off x="739049" y="8978"/>
              <a:ext cx="1854813" cy="866087"/>
            </a:xfrm>
            <a:prstGeom prst="rect">
              <a:avLst/>
            </a:prstGeom>
          </p:spPr>
        </p:pic>
      </p:grpSp>
      <p:pic>
        <p:nvPicPr>
          <p:cNvPr id="19" name="Picture 8"/>
          <p:cNvPicPr>
            <a:picLocks noChangeAspect="1"/>
          </p:cNvPicPr>
          <p:nvPr/>
        </p:nvPicPr>
        <p:blipFill>
          <a:blip r:embed="rId20"/>
          <a:srcRect r="21730"/>
          <a:stretch>
            <a:fillRect/>
          </a:stretch>
        </p:blipFill>
        <p:spPr>
          <a:xfrm>
            <a:off x="2225347" y="6462964"/>
            <a:ext cx="2727959" cy="622381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416499" y="6384835"/>
            <a:ext cx="700510" cy="70051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28" y="6254311"/>
            <a:ext cx="2326241" cy="96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96" y="-811473"/>
            <a:ext cx="7496870" cy="9345873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7" name="Grupo 16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17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18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243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200"/>
            <a:ext cx="7333307" cy="9141971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4" name="Grupo 13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18" name="Picture 6"/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/>
              </p:cNvPicPr>
              <p:nvPr/>
            </p:nvPicPr>
            <p:blipFill>
              <a:blip r:embed="rId17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24" name="Picture 8"/>
              <p:cNvPicPr>
                <a:picLocks noChangeAspect="1"/>
              </p:cNvPicPr>
              <p:nvPr/>
            </p:nvPicPr>
            <p:blipFill>
              <a:blip r:embed="rId18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25" name="Picture 11"/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5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752600"/>
            <a:ext cx="8661314" cy="10797512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1" name="Grupo 10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14" name="Picture 6"/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15" name="Picture 7"/>
              <p:cNvPicPr>
                <a:picLocks noChangeAspect="1"/>
              </p:cNvPicPr>
              <p:nvPr/>
            </p:nvPicPr>
            <p:blipFill>
              <a:blip r:embed="rId17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16" name="Picture 8"/>
              <p:cNvPicPr>
                <a:picLocks noChangeAspect="1"/>
              </p:cNvPicPr>
              <p:nvPr/>
            </p:nvPicPr>
            <p:blipFill>
              <a:blip r:embed="rId18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17" name="Picture 11"/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62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87" y="-1099174"/>
            <a:ext cx="7911024" cy="9862174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4" name="Grupo 13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16" name="Picture 6"/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17" name="Picture 7"/>
              <p:cNvPicPr>
                <a:picLocks noChangeAspect="1"/>
              </p:cNvPicPr>
              <p:nvPr/>
            </p:nvPicPr>
            <p:blipFill>
              <a:blip r:embed="rId17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18" name="Picture 8"/>
              <p:cNvPicPr>
                <a:picLocks noChangeAspect="1"/>
              </p:cNvPicPr>
              <p:nvPr/>
            </p:nvPicPr>
            <p:blipFill>
              <a:blip r:embed="rId18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19" name="Picture 11"/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7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066800"/>
            <a:ext cx="7692207" cy="9589388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4" name="Grupo 13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16" name="Picture 6"/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17" name="Picture 7"/>
              <p:cNvPicPr>
                <a:picLocks noChangeAspect="1"/>
              </p:cNvPicPr>
              <p:nvPr/>
            </p:nvPicPr>
            <p:blipFill>
              <a:blip r:embed="rId17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18" name="Picture 8"/>
              <p:cNvPicPr>
                <a:picLocks noChangeAspect="1"/>
              </p:cNvPicPr>
              <p:nvPr/>
            </p:nvPicPr>
            <p:blipFill>
              <a:blip r:embed="rId18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19" name="Picture 11"/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1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8" name="Grupo 17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21" name="Picture 7"/>
              <p:cNvPicPr>
                <a:picLocks noChangeAspect="1"/>
              </p:cNvPicPr>
              <p:nvPr/>
            </p:nvPicPr>
            <p:blipFill>
              <a:blip r:embed="rId16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22" name="Picture 8"/>
              <p:cNvPicPr>
                <a:picLocks noChangeAspect="1"/>
              </p:cNvPicPr>
              <p:nvPr/>
            </p:nvPicPr>
            <p:blipFill>
              <a:blip r:embed="rId17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23" name="Picture 11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802" y="-1133845"/>
            <a:ext cx="8115574" cy="101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7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8" name="Grupo 17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21" name="Picture 7"/>
              <p:cNvPicPr>
                <a:picLocks noChangeAspect="1"/>
              </p:cNvPicPr>
              <p:nvPr/>
            </p:nvPicPr>
            <p:blipFill>
              <a:blip r:embed="rId16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22" name="Picture 8"/>
              <p:cNvPicPr>
                <a:picLocks noChangeAspect="1"/>
              </p:cNvPicPr>
              <p:nvPr/>
            </p:nvPicPr>
            <p:blipFill>
              <a:blip r:embed="rId17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23" name="Picture 11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64" y="-1143000"/>
            <a:ext cx="7810774" cy="973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1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80690" y="2057400"/>
            <a:ext cx="39780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charset="0"/>
                <a:cs typeface="MoolBoran" panose="020B0604020202020204" pitchFamily="34" charset="0"/>
              </a:rPr>
              <a:t>Comencemos el </a:t>
            </a:r>
            <a:r>
              <a:rPr lang="es-ES" sz="4400" dirty="0" smtClean="0">
                <a:latin typeface="More Sugar Thin" charset="0"/>
                <a:cs typeface="MoolBoran" panose="020B0604020202020204" pitchFamily="34" charset="0"/>
              </a:rPr>
              <a:t>juego </a:t>
            </a:r>
            <a:r>
              <a:rPr lang="es-ES" sz="4400" dirty="0">
                <a:latin typeface="More Sugar Thin" charset="0"/>
                <a:cs typeface="MoolBoran" panose="020B0604020202020204" pitchFamily="34" charset="0"/>
              </a:rPr>
              <a:t>para </a:t>
            </a:r>
            <a:r>
              <a:rPr lang="es-ES" sz="4400" dirty="0" smtClean="0">
                <a:latin typeface="More Sugar Thin" charset="0"/>
                <a:cs typeface="MoolBoran" panose="020B0604020202020204" pitchFamily="34" charset="0"/>
              </a:rPr>
              <a:t>diseñar </a:t>
            </a:r>
            <a:r>
              <a:rPr lang="es-ES" sz="4400" dirty="0">
                <a:latin typeface="More Sugar Thin" charset="0"/>
                <a:cs typeface="MoolBoran" panose="020B0604020202020204" pitchFamily="34" charset="0"/>
              </a:rPr>
              <a:t>tu polímero </a:t>
            </a:r>
            <a:r>
              <a:rPr lang="es-ES" sz="4400" dirty="0" smtClean="0">
                <a:latin typeface="More Sugar Thin" charset="0"/>
                <a:cs typeface="MoolBoran" panose="020B0604020202020204" pitchFamily="34" charset="0"/>
              </a:rPr>
              <a:t>personalizado</a:t>
            </a:r>
            <a:endParaRPr lang="es-ES" sz="4400" dirty="0">
              <a:latin typeface="More Sugar Bold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feliz">
            <a:extLst>
              <a:ext uri="{FF2B5EF4-FFF2-40B4-BE49-F238E27FC236}">
                <a16:creationId xmlns:a16="http://schemas.microsoft.com/office/drawing/2014/main" id="{69AF40A0-5F58-42C1-2A23-A3A6A999B2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9982" y="1808103"/>
            <a:ext cx="3492575" cy="3837335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5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17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8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8" name="Grupo 17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21" name="Picture 7"/>
              <p:cNvPicPr>
                <a:picLocks noChangeAspect="1"/>
              </p:cNvPicPr>
              <p:nvPr/>
            </p:nvPicPr>
            <p:blipFill>
              <a:blip r:embed="rId16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22" name="Picture 8"/>
              <p:cNvPicPr>
                <a:picLocks noChangeAspect="1"/>
              </p:cNvPicPr>
              <p:nvPr/>
            </p:nvPicPr>
            <p:blipFill>
              <a:blip r:embed="rId17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23" name="Picture 11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890" y="-1356697"/>
            <a:ext cx="8075890" cy="100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8" name="Grupo 17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21" name="Picture 7"/>
              <p:cNvPicPr>
                <a:picLocks noChangeAspect="1"/>
              </p:cNvPicPr>
              <p:nvPr/>
            </p:nvPicPr>
            <p:blipFill>
              <a:blip r:embed="rId16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22" name="Picture 8"/>
              <p:cNvPicPr>
                <a:picLocks noChangeAspect="1"/>
              </p:cNvPicPr>
              <p:nvPr/>
            </p:nvPicPr>
            <p:blipFill>
              <a:blip r:embed="rId17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23" name="Picture 11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600" y="-1295400"/>
            <a:ext cx="8039374" cy="100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8" name="Grupo 17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21" name="Picture 7"/>
              <p:cNvPicPr>
                <a:picLocks noChangeAspect="1"/>
              </p:cNvPicPr>
              <p:nvPr/>
            </p:nvPicPr>
            <p:blipFill>
              <a:blip r:embed="rId16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22" name="Picture 8"/>
              <p:cNvPicPr>
                <a:picLocks noChangeAspect="1"/>
              </p:cNvPicPr>
              <p:nvPr/>
            </p:nvPicPr>
            <p:blipFill>
              <a:blip r:embed="rId17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23" name="Picture 11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708" y="-1295400"/>
            <a:ext cx="7963174" cy="992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8" name="Grupo 17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21" name="Picture 7"/>
              <p:cNvPicPr>
                <a:picLocks noChangeAspect="1"/>
              </p:cNvPicPr>
              <p:nvPr/>
            </p:nvPicPr>
            <p:blipFill>
              <a:blip r:embed="rId16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22" name="Picture 8"/>
              <p:cNvPicPr>
                <a:picLocks noChangeAspect="1"/>
              </p:cNvPicPr>
              <p:nvPr/>
            </p:nvPicPr>
            <p:blipFill>
              <a:blip r:embed="rId17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23" name="Picture 11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3" y="-609600"/>
            <a:ext cx="6894948" cy="85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2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7645772" y="180452"/>
            <a:ext cx="2123025" cy="6913305"/>
            <a:chOff x="7645772" y="180452"/>
            <a:chExt cx="2123025" cy="6913305"/>
          </a:xfrm>
        </p:grpSpPr>
        <p:grpSp>
          <p:nvGrpSpPr>
            <p:cNvPr id="18" name="Grupo 17"/>
            <p:cNvGrpSpPr/>
            <p:nvPr/>
          </p:nvGrpSpPr>
          <p:grpSpPr>
            <a:xfrm>
              <a:off x="7645772" y="180452"/>
              <a:ext cx="2107828" cy="6913305"/>
              <a:chOff x="7645772" y="180452"/>
              <a:chExt cx="2107828" cy="6913305"/>
            </a:xfrm>
          </p:grpSpPr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96200" y="180452"/>
                <a:ext cx="713732" cy="946109"/>
              </a:xfrm>
              <a:prstGeom prst="rect">
                <a:avLst/>
              </a:prstGeom>
            </p:spPr>
          </p:pic>
          <p:pic>
            <p:nvPicPr>
              <p:cNvPr id="21" name="Picture 7"/>
              <p:cNvPicPr>
                <a:picLocks noChangeAspect="1"/>
              </p:cNvPicPr>
              <p:nvPr/>
            </p:nvPicPr>
            <p:blipFill>
              <a:blip r:embed="rId16"/>
              <a:srcRect t="6482" b="46823"/>
              <a:stretch>
                <a:fillRect/>
              </a:stretch>
            </p:blipFill>
            <p:spPr>
              <a:xfrm>
                <a:off x="7696200" y="3559399"/>
                <a:ext cx="2005397" cy="936401"/>
              </a:xfrm>
              <a:prstGeom prst="rect">
                <a:avLst/>
              </a:prstGeom>
            </p:spPr>
          </p:pic>
          <p:pic>
            <p:nvPicPr>
              <p:cNvPr id="22" name="Picture 8"/>
              <p:cNvPicPr>
                <a:picLocks noChangeAspect="1"/>
              </p:cNvPicPr>
              <p:nvPr/>
            </p:nvPicPr>
            <p:blipFill>
              <a:blip r:embed="rId17"/>
              <a:srcRect r="21730"/>
              <a:stretch>
                <a:fillRect/>
              </a:stretch>
            </p:blipFill>
            <p:spPr>
              <a:xfrm>
                <a:off x="7645772" y="6612858"/>
                <a:ext cx="2107828" cy="480899"/>
              </a:xfrm>
              <a:prstGeom prst="rect">
                <a:avLst/>
              </a:prstGeom>
            </p:spPr>
          </p:pic>
          <p:pic>
            <p:nvPicPr>
              <p:cNvPr id="23" name="Picture 11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8593457" y="294984"/>
                <a:ext cx="831577" cy="831577"/>
              </a:xfrm>
              <a:prstGeom prst="rect">
                <a:avLst/>
              </a:prstGeom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996" y="4690505"/>
              <a:ext cx="2089801" cy="863824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45" y="-1371600"/>
            <a:ext cx="7885055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3637" y="6455348"/>
            <a:ext cx="1945396" cy="656299"/>
            <a:chOff x="0" y="0"/>
            <a:chExt cx="2593862" cy="8750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0"/>
              <a:ext cx="660137" cy="8750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 t="6482" b="46823"/>
            <a:stretch>
              <a:fillRect/>
            </a:stretch>
          </p:blipFill>
          <p:spPr>
            <a:xfrm>
              <a:off x="739049" y="8978"/>
              <a:ext cx="1854813" cy="866087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r="21730"/>
          <a:stretch>
            <a:fillRect/>
          </a:stretch>
        </p:blipFill>
        <p:spPr>
          <a:xfrm>
            <a:off x="3591630" y="6783498"/>
            <a:ext cx="1050555" cy="239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931598" y="6629676"/>
            <a:ext cx="481971" cy="4819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4668581" y="3076545"/>
            <a:ext cx="397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latin typeface="More Sugar Thin" charset="0"/>
                <a:cs typeface="MoolBoran" panose="020B0604020202020204" pitchFamily="34" charset="0"/>
              </a:rPr>
              <a:t>Gracias por participar!</a:t>
            </a:r>
            <a:endParaRPr lang="es-ES" sz="5400" dirty="0">
              <a:latin typeface="More Sugar Bold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megáfono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9AF40A0-5F58-42C1-2A23-A3A6A999B2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43" y="1972705"/>
            <a:ext cx="3492575" cy="33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524000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pitchFamily="50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pitchFamily="50" charset="0"/>
                <a:cs typeface="MoolBoran" panose="020B0604020202020204" pitchFamily="34" charset="0"/>
              </a:rPr>
              <a:t>el color del monómero</a:t>
            </a:r>
            <a:endParaRPr lang="es-ES" sz="4400" dirty="0">
              <a:latin typeface="More Sugar Thin" pitchFamily="50" charset="0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515300" y="4148927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0000"/>
                </a:solidFill>
                <a:latin typeface="More Sugar" pitchFamily="50" charset="0"/>
                <a:cs typeface="MoolBoran" panose="020B0604020202020204" pitchFamily="34" charset="0"/>
              </a:rPr>
              <a:t>ROJO</a:t>
            </a:r>
            <a:endParaRPr lang="es-ES" sz="3600" dirty="0">
              <a:solidFill>
                <a:srgbClr val="FF0000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666157" y="4184540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tx2"/>
                </a:solidFill>
                <a:latin typeface="More Sugar" pitchFamily="50" charset="0"/>
                <a:cs typeface="MoolBoran" panose="020B0604020202020204" pitchFamily="34" charset="0"/>
              </a:rPr>
              <a:t>AZUL</a:t>
            </a:r>
            <a:endParaRPr lang="es-ES" sz="3600" dirty="0">
              <a:solidFill>
                <a:schemeClr val="tx2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lupa">
            <a:extLst>
              <a:ext uri="{FF2B5EF4-FFF2-40B4-BE49-F238E27FC236}">
                <a16:creationId xmlns:a16="http://schemas.microsoft.com/office/drawing/2014/main" id="{371641B0-4208-BFDC-81A6-5017358CC3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45" y="2314511"/>
            <a:ext cx="2536875" cy="2880000"/>
          </a:xfrm>
          <a:prstGeom prst="rect">
            <a:avLst/>
          </a:prstGeom>
        </p:spPr>
      </p:pic>
      <p:sp>
        <p:nvSpPr>
          <p:cNvPr id="17" name="CuadroTexto 16">
            <a:hlinkClick r:id="rId18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2856113" y="5397474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7FC24"/>
                </a:solidFill>
                <a:latin typeface="More Sugar" pitchFamily="50" charset="0"/>
                <a:cs typeface="MoolBoran" panose="020B0604020202020204" pitchFamily="34" charset="0"/>
              </a:rPr>
              <a:t>AMARILLO</a:t>
            </a:r>
            <a:endParaRPr lang="es-ES" sz="3600" dirty="0">
              <a:solidFill>
                <a:srgbClr val="F7FC24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19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23" name="Picture 6"/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24" name="Picture 7"/>
              <p:cNvPicPr>
                <a:picLocks noChangeAspect="1"/>
              </p:cNvPicPr>
              <p:nvPr/>
            </p:nvPicPr>
            <p:blipFill>
              <a:blip r:embed="rId20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20" name="Picture 8"/>
            <p:cNvPicPr>
              <a:picLocks noChangeAspect="1"/>
            </p:cNvPicPr>
            <p:nvPr/>
          </p:nvPicPr>
          <p:blipFill>
            <a:blip r:embed="rId21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21" name="Picture 11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7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524000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pitchFamily="50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pitchFamily="50" charset="0"/>
                <a:cs typeface="MoolBoran" panose="020B0604020202020204" pitchFamily="34" charset="0"/>
              </a:rPr>
              <a:t>el color del enlace</a:t>
            </a:r>
            <a:endParaRPr lang="es-ES" sz="4400" dirty="0">
              <a:latin typeface="More Sugar Thin" pitchFamily="50" charset="0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620221" y="4155599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tx2"/>
                </a:solidFill>
                <a:latin typeface="More Sugar" pitchFamily="50" charset="0"/>
                <a:cs typeface="MoolBoran" panose="020B0604020202020204" pitchFamily="34" charset="0"/>
              </a:rPr>
              <a:t>AZUL</a:t>
            </a:r>
            <a:endParaRPr lang="es-ES" sz="3600" dirty="0">
              <a:solidFill>
                <a:schemeClr val="tx2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666157" y="4184540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7FC24"/>
                </a:solidFill>
                <a:latin typeface="More Sugar" pitchFamily="50" charset="0"/>
                <a:cs typeface="MoolBoran" panose="020B0604020202020204" pitchFamily="34" charset="0"/>
              </a:rPr>
              <a:t>AMARILLO</a:t>
            </a:r>
            <a:endParaRPr lang="es-ES" sz="3600" dirty="0">
              <a:solidFill>
                <a:srgbClr val="F7FC24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megáfono">
            <a:extLst>
              <a:ext uri="{FF2B5EF4-FFF2-40B4-BE49-F238E27FC236}">
                <a16:creationId xmlns:a16="http://schemas.microsoft.com/office/drawing/2014/main" id="{B4BC77D1-94FA-391B-329E-036EF0A519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85" y="2392408"/>
            <a:ext cx="2984940" cy="288000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18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22" name="Picture 6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/>
              </p:cNvPicPr>
              <p:nvPr/>
            </p:nvPicPr>
            <p:blipFill>
              <a:blip r:embed="rId19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20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6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524000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pitchFamily="50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pitchFamily="50" charset="0"/>
                <a:cs typeface="MoolBoran" panose="020B0604020202020204" pitchFamily="34" charset="0"/>
              </a:rPr>
              <a:t>el color del enlace</a:t>
            </a:r>
            <a:endParaRPr lang="es-ES" sz="4400" dirty="0">
              <a:latin typeface="More Sugar Thin" pitchFamily="50" charset="0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620221" y="4155599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0000"/>
                </a:solidFill>
                <a:latin typeface="More Sugar" pitchFamily="50" charset="0"/>
                <a:cs typeface="MoolBoran" panose="020B0604020202020204" pitchFamily="34" charset="0"/>
              </a:rPr>
              <a:t>ROJO</a:t>
            </a:r>
            <a:endParaRPr lang="es-ES" sz="3600" dirty="0">
              <a:solidFill>
                <a:srgbClr val="FF0000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666157" y="4184540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7FC24"/>
                </a:solidFill>
                <a:latin typeface="More Sugar" pitchFamily="50" charset="0"/>
                <a:cs typeface="MoolBoran" panose="020B0604020202020204" pitchFamily="34" charset="0"/>
              </a:rPr>
              <a:t>AMARILLO</a:t>
            </a:r>
            <a:endParaRPr lang="es-ES" sz="3600" dirty="0">
              <a:solidFill>
                <a:srgbClr val="F7FC24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megáfono">
            <a:extLst>
              <a:ext uri="{FF2B5EF4-FFF2-40B4-BE49-F238E27FC236}">
                <a16:creationId xmlns:a16="http://schemas.microsoft.com/office/drawing/2014/main" id="{B4BC77D1-94FA-391B-329E-036EF0A519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85" y="2392408"/>
            <a:ext cx="2984940" cy="288000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18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22" name="Picture 6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/>
              </p:cNvPicPr>
              <p:nvPr/>
            </p:nvPicPr>
            <p:blipFill>
              <a:blip r:embed="rId19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20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2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524000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pitchFamily="50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pitchFamily="50" charset="0"/>
                <a:cs typeface="MoolBoran" panose="020B0604020202020204" pitchFamily="34" charset="0"/>
              </a:rPr>
              <a:t>el color del enlace</a:t>
            </a:r>
            <a:endParaRPr lang="es-ES" sz="4400" dirty="0">
              <a:latin typeface="More Sugar Thin" pitchFamily="50" charset="0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620221" y="4155599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0000"/>
                </a:solidFill>
                <a:latin typeface="More Sugar" pitchFamily="50" charset="0"/>
                <a:cs typeface="MoolBoran" panose="020B0604020202020204" pitchFamily="34" charset="0"/>
              </a:rPr>
              <a:t>ROJO</a:t>
            </a:r>
            <a:endParaRPr lang="es-ES" sz="3600" dirty="0">
              <a:solidFill>
                <a:srgbClr val="FF0000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666157" y="4184540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tx2"/>
                </a:solidFill>
                <a:latin typeface="More Sugar" pitchFamily="50" charset="0"/>
                <a:cs typeface="MoolBoran" panose="020B0604020202020204" pitchFamily="34" charset="0"/>
              </a:rPr>
              <a:t>AZUL</a:t>
            </a:r>
            <a:endParaRPr lang="es-ES" sz="3600" dirty="0">
              <a:solidFill>
                <a:schemeClr val="tx2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megáfono">
            <a:extLst>
              <a:ext uri="{FF2B5EF4-FFF2-40B4-BE49-F238E27FC236}">
                <a16:creationId xmlns:a16="http://schemas.microsoft.com/office/drawing/2014/main" id="{B4BC77D1-94FA-391B-329E-036EF0A519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85" y="2392408"/>
            <a:ext cx="2984940" cy="288000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18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22" name="Picture 6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/>
              </p:cNvPicPr>
              <p:nvPr/>
            </p:nvPicPr>
            <p:blipFill>
              <a:blip r:embed="rId19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20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34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698889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charset="0"/>
                <a:cs typeface="MoolBoran" panose="020B0604020202020204" pitchFamily="34" charset="0"/>
              </a:rPr>
              <a:t>la forma del modelo</a:t>
            </a:r>
            <a:endParaRPr lang="es-ES" sz="4400" dirty="0">
              <a:latin typeface="More Sugar Bold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515300" y="4148927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accent4"/>
                </a:solidFill>
                <a:latin typeface="More Sugar" pitchFamily="50" charset="0"/>
                <a:cs typeface="MoolBoran" panose="020B0604020202020204" pitchFamily="34" charset="0"/>
              </a:rPr>
              <a:t>LINEAL</a:t>
            </a:r>
            <a:endParaRPr lang="es-ES" sz="3600" dirty="0">
              <a:solidFill>
                <a:schemeClr val="accent4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910644" y="4118709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5138F"/>
                </a:solidFill>
                <a:latin typeface="More Sugar" pitchFamily="50" charset="0"/>
                <a:cs typeface="MoolBoran" panose="020B0604020202020204" pitchFamily="34" charset="0"/>
              </a:rPr>
              <a:t>ESTRELLA</a:t>
            </a:r>
            <a:endParaRPr lang="es-ES" sz="3600" dirty="0">
              <a:solidFill>
                <a:srgbClr val="F5138F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puntero">
            <a:extLst>
              <a:ext uri="{FF2B5EF4-FFF2-40B4-BE49-F238E27FC236}">
                <a16:creationId xmlns:a16="http://schemas.microsoft.com/office/drawing/2014/main" id="{69AF40A0-5F58-42C1-2A23-A3A6A999B2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68330"/>
            <a:ext cx="2530487" cy="2853765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18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22" name="Picture 6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/>
              </p:cNvPicPr>
              <p:nvPr/>
            </p:nvPicPr>
            <p:blipFill>
              <a:blip r:embed="rId19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20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41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698889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charset="0"/>
                <a:cs typeface="MoolBoran" panose="020B0604020202020204" pitchFamily="34" charset="0"/>
              </a:rPr>
              <a:t>la forma del modelo</a:t>
            </a:r>
            <a:endParaRPr lang="es-ES" sz="4400" dirty="0">
              <a:latin typeface="More Sugar Bold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515300" y="4148927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accent4"/>
                </a:solidFill>
                <a:latin typeface="More Sugar" pitchFamily="50" charset="0"/>
                <a:cs typeface="MoolBoran" panose="020B0604020202020204" pitchFamily="34" charset="0"/>
              </a:rPr>
              <a:t>LINEAL</a:t>
            </a:r>
            <a:endParaRPr lang="es-ES" sz="3600" dirty="0">
              <a:solidFill>
                <a:schemeClr val="accent4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910644" y="4118709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5138F"/>
                </a:solidFill>
                <a:latin typeface="More Sugar" pitchFamily="50" charset="0"/>
                <a:cs typeface="MoolBoran" panose="020B0604020202020204" pitchFamily="34" charset="0"/>
              </a:rPr>
              <a:t>ESTRELLA</a:t>
            </a:r>
            <a:endParaRPr lang="es-ES" sz="3600" dirty="0">
              <a:solidFill>
                <a:srgbClr val="F5138F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puntero">
            <a:extLst>
              <a:ext uri="{FF2B5EF4-FFF2-40B4-BE49-F238E27FC236}">
                <a16:creationId xmlns:a16="http://schemas.microsoft.com/office/drawing/2014/main" id="{69AF40A0-5F58-42C1-2A23-A3A6A999B2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68330"/>
            <a:ext cx="2530487" cy="2853765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18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22" name="Picture 6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/>
              </p:cNvPicPr>
              <p:nvPr/>
            </p:nvPicPr>
            <p:blipFill>
              <a:blip r:embed="rId19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20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8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899" y="37799"/>
            <a:ext cx="3572143" cy="28966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33347" y="1486141"/>
            <a:ext cx="2661172" cy="2438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385" y="5737001"/>
            <a:ext cx="2136117" cy="169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85899" y="5000081"/>
            <a:ext cx="1802398" cy="202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95571" y="-396218"/>
            <a:ext cx="1537776" cy="15377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26F468-D899-6440-3240-130AE762F2DF}"/>
              </a:ext>
            </a:extLst>
          </p:cNvPr>
          <p:cNvSpPr txBox="1"/>
          <p:nvPr/>
        </p:nvSpPr>
        <p:spPr>
          <a:xfrm>
            <a:off x="1279749" y="1698889"/>
            <a:ext cx="71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More Sugar Thin" charset="0"/>
                <a:cs typeface="MoolBoran" panose="020B0604020202020204" pitchFamily="34" charset="0"/>
              </a:rPr>
              <a:t>Elige </a:t>
            </a:r>
            <a:r>
              <a:rPr lang="es-ES" sz="4400" dirty="0" smtClean="0">
                <a:latin typeface="More Sugar Thin" charset="0"/>
                <a:cs typeface="MoolBoran" panose="020B0604020202020204" pitchFamily="34" charset="0"/>
              </a:rPr>
              <a:t>la forma del modelo</a:t>
            </a:r>
            <a:endParaRPr lang="es-ES" sz="4400" dirty="0">
              <a:latin typeface="More Sugar Bold"/>
              <a:cs typeface="MoolBoran" panose="020B0604020202020204" pitchFamily="34" charset="0"/>
            </a:endParaRPr>
          </a:p>
        </p:txBody>
      </p:sp>
      <p:sp>
        <p:nvSpPr>
          <p:cNvPr id="13" name="CuadroTexto 12">
            <a:hlinkClick r:id="rId15" action="ppaction://hlinksldjump"/>
            <a:extLst>
              <a:ext uri="{FF2B5EF4-FFF2-40B4-BE49-F238E27FC236}">
                <a16:creationId xmlns:a16="http://schemas.microsoft.com/office/drawing/2014/main" id="{339F7DEE-DCA6-CEEB-8B9E-BF4D425C68F3}"/>
              </a:ext>
            </a:extLst>
          </p:cNvPr>
          <p:cNvSpPr txBox="1"/>
          <p:nvPr/>
        </p:nvSpPr>
        <p:spPr>
          <a:xfrm>
            <a:off x="515300" y="4148927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accent4"/>
                </a:solidFill>
                <a:latin typeface="More Sugar" pitchFamily="50" charset="0"/>
                <a:cs typeface="MoolBoran" panose="020B0604020202020204" pitchFamily="34" charset="0"/>
              </a:rPr>
              <a:t>LINEAL</a:t>
            </a:r>
            <a:endParaRPr lang="es-ES" sz="3600" dirty="0">
              <a:solidFill>
                <a:schemeClr val="accent4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sp>
        <p:nvSpPr>
          <p:cNvPr id="14" name="CuadroTexto 13">
            <a:hlinkClick r:id="rId16" action="ppaction://hlinksldjump"/>
            <a:extLst>
              <a:ext uri="{FF2B5EF4-FFF2-40B4-BE49-F238E27FC236}">
                <a16:creationId xmlns:a16="http://schemas.microsoft.com/office/drawing/2014/main" id="{9D9D9078-B5C5-B8E8-A813-1A526B977D2F}"/>
              </a:ext>
            </a:extLst>
          </p:cNvPr>
          <p:cNvSpPr txBox="1"/>
          <p:nvPr/>
        </p:nvSpPr>
        <p:spPr>
          <a:xfrm>
            <a:off x="5910644" y="4118709"/>
            <a:ext cx="357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5138F"/>
                </a:solidFill>
                <a:latin typeface="More Sugar" pitchFamily="50" charset="0"/>
                <a:cs typeface="MoolBoran" panose="020B0604020202020204" pitchFamily="34" charset="0"/>
              </a:rPr>
              <a:t>ESTRELLA</a:t>
            </a:r>
            <a:endParaRPr lang="es-ES" sz="3600" dirty="0">
              <a:solidFill>
                <a:srgbClr val="F5138F"/>
              </a:solidFill>
              <a:latin typeface="More Sugar" pitchFamily="50" charset="0"/>
              <a:cs typeface="MoolBoran" panose="020B0604020202020204" pitchFamily="34" charset="0"/>
            </a:endParaRPr>
          </a:p>
        </p:txBody>
      </p:sp>
      <p:pic>
        <p:nvPicPr>
          <p:cNvPr id="16" name="Imagen 15" descr="Abeja de dibujos animados con puntero">
            <a:extLst>
              <a:ext uri="{FF2B5EF4-FFF2-40B4-BE49-F238E27FC236}">
                <a16:creationId xmlns:a16="http://schemas.microsoft.com/office/drawing/2014/main" id="{69AF40A0-5F58-42C1-2A23-A3A6A999B2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68330"/>
            <a:ext cx="2530487" cy="2853765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416499" y="225069"/>
            <a:ext cx="5966470" cy="6990799"/>
            <a:chOff x="1416499" y="225069"/>
            <a:chExt cx="5966470" cy="6990799"/>
          </a:xfrm>
        </p:grpSpPr>
        <p:grpSp>
          <p:nvGrpSpPr>
            <p:cNvPr id="18" name="Group 5"/>
            <p:cNvGrpSpPr/>
            <p:nvPr/>
          </p:nvGrpSpPr>
          <p:grpSpPr>
            <a:xfrm>
              <a:off x="3067665" y="225069"/>
              <a:ext cx="2930787" cy="841731"/>
              <a:chOff x="0" y="0"/>
              <a:chExt cx="2593862" cy="875065"/>
            </a:xfrm>
          </p:grpSpPr>
          <p:pic>
            <p:nvPicPr>
              <p:cNvPr id="22" name="Picture 6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0" y="0"/>
                <a:ext cx="660137" cy="875065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/>
              </p:cNvPicPr>
              <p:nvPr/>
            </p:nvPicPr>
            <p:blipFill>
              <a:blip r:embed="rId19"/>
              <a:srcRect t="6482" b="46823"/>
              <a:stretch>
                <a:fillRect/>
              </a:stretch>
            </p:blipFill>
            <p:spPr>
              <a:xfrm>
                <a:off x="739049" y="8978"/>
                <a:ext cx="1854813" cy="866087"/>
              </a:xfrm>
              <a:prstGeom prst="rect">
                <a:avLst/>
              </a:prstGeom>
            </p:spPr>
          </p:pic>
        </p:grpSp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20"/>
            <a:srcRect r="21730"/>
            <a:stretch>
              <a:fillRect/>
            </a:stretch>
          </p:blipFill>
          <p:spPr>
            <a:xfrm>
              <a:off x="2225347" y="6462964"/>
              <a:ext cx="2727959" cy="622381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416499" y="6384835"/>
              <a:ext cx="700510" cy="70051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728" y="6254311"/>
              <a:ext cx="2326241" cy="96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51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97</Words>
  <Application>Microsoft Office PowerPoint</Application>
  <PresentationFormat>Personalizado</PresentationFormat>
  <Paragraphs>36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More Sugar Bold</vt:lpstr>
      <vt:lpstr>Arial</vt:lpstr>
      <vt:lpstr>Calibri</vt:lpstr>
      <vt:lpstr>More Sugar</vt:lpstr>
      <vt:lpstr>MoolBoran</vt:lpstr>
      <vt:lpstr>More Sugar Thin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29</cp:revision>
  <dcterms:created xsi:type="dcterms:W3CDTF">2006-08-16T00:00:00Z</dcterms:created>
  <dcterms:modified xsi:type="dcterms:W3CDTF">2024-09-17T14:17:43Z</dcterms:modified>
  <dc:identifier>DAFNUQVkNWw</dc:identifier>
</cp:coreProperties>
</file>